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35" autoAdjust="0"/>
  </p:normalViewPr>
  <p:slideViewPr>
    <p:cSldViewPr snapToGrid="0" showGuides="1">
      <p:cViewPr varScale="1">
        <p:scale>
          <a:sx n="74" d="100"/>
          <a:sy n="74" d="100"/>
        </p:scale>
        <p:origin x="9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4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Allan Mattsson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208-555-0183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alaan@fineartschool.net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11/17/2020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11/17/2020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noProof="0" smtClean="0"/>
              <a:pPr/>
              <a:t>11/17/2020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AA4F801-F5A7-47CC-9618-EE8241AA7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46" y="1144610"/>
            <a:ext cx="6091707" cy="45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33968143_Colorful abstract pitch deck_SL_V1.potx" id="{82DEFF5A-EF7C-4DEA-909F-5E1EA892F8BB}" vid="{E161E2B0-1454-45FC-8BCB-8D4146D2D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0C431E4-CEEE-4471-A938-06556DE84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8EA396-5485-4BE7-B653-40371032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2A88D8-11C9-4E54-8CC3-A25581E9EC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0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 Antiqua</vt:lpstr>
      <vt:lpstr>Calibri</vt:lpstr>
      <vt:lpstr>Franklin Gothic Book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2020-11-17T04:25:15Z</dcterms:created>
  <dcterms:modified xsi:type="dcterms:W3CDTF">2020-11-17T17:11:26Z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